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6858000" cy="9144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63E1D6-C8EA-438A-971D-3E1ED3846322}" v="9" dt="2025-08-07T02:03:27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4660"/>
  </p:normalViewPr>
  <p:slideViewPr>
    <p:cSldViewPr>
      <p:cViewPr varScale="1">
        <p:scale>
          <a:sx n="81" d="100"/>
          <a:sy n="81" d="100"/>
        </p:scale>
        <p:origin x="349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5A9739-6C77-DF69-48C5-DC9F72027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EA0E17-FAF1-1DCB-C6E0-86A2316C97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4972EB-E4D0-F5A5-4FFC-A59B0E7DB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2516AF-4883-44EB-936F-B31B5FA10F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887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001205-8692-5C25-9195-DC2E4124B1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778B9C-64BA-0A45-C6E1-86F818F4FB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07927B-02BE-71DE-EEFD-FEA6E81340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7B67BC-BD82-44B6-B9CE-18D0C4F87E6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164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8406D1-7819-6C74-E5BF-6D3E96B923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AC03F0-6827-D6FF-B2D5-832B9186DB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BD7CCF-2FC8-9F65-78EE-14A69C2A2E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DAE4EB-A41A-415A-8C80-82F6646A3B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015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11AA1E-DF46-6BBF-743E-F14009AFAF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9CBC6B-887E-E195-2074-3754448670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D3828A-FFFA-4037-A83B-E9E2066BA4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6AC3D1-2821-4985-8FF2-56CBB790D8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971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726758-1D13-E7E3-66DE-D90A89F3F5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3AE6E4-4BA9-B113-DB28-EBB8699913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BF5353-C48D-C06B-793F-6404839BB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CB9751-07C9-4B07-861A-BAF7F9451E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78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1306A5-29F8-B250-A2F9-A767F10A53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CC85C6-10C6-9516-7DFA-C60B58C4F1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867702-C762-44A5-9B16-C93E8C5486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39C818-9218-4ABB-B235-D27D3AADAD4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2170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75F36FC-467A-40D2-3334-77AA7BB198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2311007-8558-DD71-8A08-838C572EEE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1AD59D6-E414-D003-A0DE-2462DD4056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72B7C-E574-40B0-A59E-4EFC50CACA7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611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EC116EB-981E-A8D6-90BA-DDF95FB70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1B5C04-FA9D-A29E-383D-655A1ABF62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9D9405-07E3-0900-D1C5-A2F13641C6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0338B9-A483-422E-8708-483FD226E7D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214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E486C57-5491-A036-EBFF-3C7FD352A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4BC468-8548-3DFD-8B89-DE32EDA517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4C4EAA-7982-C561-2A01-493F176FF9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6945F0-227A-4C16-925E-EA6F894E51A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806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97F2BE-BD78-F8A0-CC76-E9E8F9E948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EE436B-60BF-F132-F717-855F241142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BD631C-B227-AD45-FAA4-9BABA1E3E0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43F151-1539-4839-89BA-5C387239374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46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7325CA-0D67-AD8D-0565-314C3F5CF4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748BAF-A9C7-B700-77BB-A64E99D159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DA7199-6F15-1F2B-6DF4-45E9FD59B6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4C8F24-0FF5-4889-89AE-4D264AB685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394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10BFA89-4608-3E19-15C3-8F8A8E4AB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147E1A-2D37-AE4E-9AFC-F778C00B5B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8529114-11FF-7421-D11F-FF1531784D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3BEE11D-EA4E-6B7D-57B5-753401064DB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B8715AE-B637-3E44-6A5D-23000B6D30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4AA32A6-DFA2-4331-BABC-F030AC4AF7B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>
            <a:extLst>
              <a:ext uri="{FF2B5EF4-FFF2-40B4-BE49-F238E27FC236}">
                <a16:creationId xmlns:a16="http://schemas.microsoft.com/office/drawing/2014/main" id="{1600399A-95EB-F616-D4E2-57B38E3195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09" y="2959695"/>
            <a:ext cx="6505575" cy="564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Rectangle 25">
            <a:extLst>
              <a:ext uri="{FF2B5EF4-FFF2-40B4-BE49-F238E27FC236}">
                <a16:creationId xmlns:a16="http://schemas.microsoft.com/office/drawing/2014/main" id="{3735A193-EDD1-1E26-8BEE-D4B6173A1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8483" y="20334"/>
            <a:ext cx="1707101" cy="392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/>
              <a:t>【</a:t>
            </a:r>
            <a:r>
              <a:rPr lang="ja-JP" altLang="en-US" sz="1100" dirty="0"/>
              <a:t>別紙</a:t>
            </a:r>
            <a:r>
              <a:rPr lang="en-US" altLang="ja-JP" sz="1100" dirty="0"/>
              <a:t>2/Attachment2】</a:t>
            </a:r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C2ED7AD3-4C04-D7BD-46A1-92954AA83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104" y="5436096"/>
            <a:ext cx="8636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>
                <a:latin typeface="Arial"/>
                <a:ea typeface="ＭＳ Ｐゴシック"/>
                <a:cs typeface="Arial"/>
              </a:rPr>
              <a:t>トノアス島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（夏島）</a:t>
            </a:r>
          </a:p>
        </p:txBody>
      </p:sp>
      <p:sp>
        <p:nvSpPr>
          <p:cNvPr id="2053" name="Rectangle 27">
            <a:extLst>
              <a:ext uri="{FF2B5EF4-FFF2-40B4-BE49-F238E27FC236}">
                <a16:creationId xmlns:a16="http://schemas.microsoft.com/office/drawing/2014/main" id="{81F213CF-A4A5-50D2-B68D-430062D7A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144" y="4555141"/>
            <a:ext cx="612544" cy="664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 tIns="45720" rIns="91440" bIns="4572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>
                <a:latin typeface="Arial"/>
                <a:ea typeface="ＭＳ Ｐゴシック"/>
                <a:cs typeface="Arial"/>
              </a:rPr>
              <a:t>ウェノ島（春島）</a:t>
            </a:r>
          </a:p>
        </p:txBody>
      </p:sp>
      <p:sp>
        <p:nvSpPr>
          <p:cNvPr id="2054" name="Rectangle 39">
            <a:extLst>
              <a:ext uri="{FF2B5EF4-FFF2-40B4-BE49-F238E27FC236}">
                <a16:creationId xmlns:a16="http://schemas.microsoft.com/office/drawing/2014/main" id="{F6390F72-B61A-94CF-FFF9-83A793F5A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8525" y="6192838"/>
            <a:ext cx="10810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フェファン島（秋島）</a:t>
            </a:r>
          </a:p>
        </p:txBody>
      </p:sp>
      <p:sp>
        <p:nvSpPr>
          <p:cNvPr id="2055" name="Rectangle 25">
            <a:extLst>
              <a:ext uri="{FF2B5EF4-FFF2-40B4-BE49-F238E27FC236}">
                <a16:creationId xmlns:a16="http://schemas.microsoft.com/office/drawing/2014/main" id="{66F2995C-44DA-7888-FC7D-7D2E51AF6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5536"/>
            <a:ext cx="6840538" cy="576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600" b="1" dirty="0"/>
              <a:t>令和８年度　トラック諸島（沈没艦船）戦没者遺骨収集派遣　概見図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CA33321D-E0FB-DCF9-5DE2-700F9DB74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" y="1403350"/>
            <a:ext cx="792163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/>
              <a:t>成田</a:t>
            </a:r>
          </a:p>
        </p:txBody>
      </p:sp>
      <p:sp>
        <p:nvSpPr>
          <p:cNvPr id="2057" name="Line 48">
            <a:extLst>
              <a:ext uri="{FF2B5EF4-FFF2-40B4-BE49-F238E27FC236}">
                <a16:creationId xmlns:a16="http://schemas.microsoft.com/office/drawing/2014/main" id="{B55B61B8-0F6F-311B-029B-D2170CD52DFA}"/>
              </a:ext>
            </a:extLst>
          </p:cNvPr>
          <p:cNvSpPr>
            <a:spLocks noChangeShapeType="1"/>
          </p:cNvSpPr>
          <p:nvPr/>
        </p:nvSpPr>
        <p:spPr bwMode="auto">
          <a:xfrm>
            <a:off x="981075" y="1798638"/>
            <a:ext cx="0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8" name="Rectangle 15">
            <a:extLst>
              <a:ext uri="{FF2B5EF4-FFF2-40B4-BE49-F238E27FC236}">
                <a16:creationId xmlns:a16="http://schemas.microsoft.com/office/drawing/2014/main" id="{B85D8202-3615-E975-7695-AAF59D5B5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" y="2330450"/>
            <a:ext cx="792163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/>
              <a:t>グアム</a:t>
            </a:r>
          </a:p>
        </p:txBody>
      </p:sp>
      <p:sp>
        <p:nvSpPr>
          <p:cNvPr id="2059" name="Oval 44">
            <a:extLst>
              <a:ext uri="{FF2B5EF4-FFF2-40B4-BE49-F238E27FC236}">
                <a16:creationId xmlns:a16="http://schemas.microsoft.com/office/drawing/2014/main" id="{9F90E365-203F-A2D5-6D31-6DD0530BE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763" y="2857500"/>
            <a:ext cx="647700" cy="647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060" name="Rectangle 43">
            <a:extLst>
              <a:ext uri="{FF2B5EF4-FFF2-40B4-BE49-F238E27FC236}">
                <a16:creationId xmlns:a16="http://schemas.microsoft.com/office/drawing/2014/main" id="{88181B78-3F15-86F7-95FE-7F9A9ADF3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6912" y="2556470"/>
            <a:ext cx="1296988" cy="2873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北水道（ノースパス）</a:t>
            </a:r>
          </a:p>
        </p:txBody>
      </p:sp>
      <p:sp>
        <p:nvSpPr>
          <p:cNvPr id="2061" name="Rectangle 55">
            <a:extLst>
              <a:ext uri="{FF2B5EF4-FFF2-40B4-BE49-F238E27FC236}">
                <a16:creationId xmlns:a16="http://schemas.microsoft.com/office/drawing/2014/main" id="{1F474A7D-B6D9-794C-0B99-498384ED1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5368" y="3747096"/>
            <a:ext cx="838200" cy="33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b="1" dirty="0"/>
              <a:t>チューク</a:t>
            </a:r>
          </a:p>
        </p:txBody>
      </p:sp>
      <p:sp>
        <p:nvSpPr>
          <p:cNvPr id="2062" name="Oval 44">
            <a:extLst>
              <a:ext uri="{FF2B5EF4-FFF2-40B4-BE49-F238E27FC236}">
                <a16:creationId xmlns:a16="http://schemas.microsoft.com/office/drawing/2014/main" id="{D6F1B888-9156-9134-D41B-87BFC5215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6875463"/>
            <a:ext cx="576263" cy="936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063" name="Oval 44">
            <a:extLst>
              <a:ext uri="{FF2B5EF4-FFF2-40B4-BE49-F238E27FC236}">
                <a16:creationId xmlns:a16="http://schemas.microsoft.com/office/drawing/2014/main" id="{9B586FBA-BA7D-C291-B92B-971D0F221862}"/>
              </a:ext>
            </a:extLst>
          </p:cNvPr>
          <p:cNvSpPr>
            <a:spLocks noChangeArrowheads="1"/>
          </p:cNvSpPr>
          <p:nvPr/>
        </p:nvSpPr>
        <p:spPr bwMode="auto">
          <a:xfrm rot="-379292">
            <a:off x="3246438" y="7521575"/>
            <a:ext cx="1303337" cy="5032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064" name="Rectangle 43">
            <a:extLst>
              <a:ext uri="{FF2B5EF4-FFF2-40B4-BE49-F238E27FC236}">
                <a16:creationId xmlns:a16="http://schemas.microsoft.com/office/drawing/2014/main" id="{19542CB8-310D-6C34-DB30-9025D1271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9363" y="8027988"/>
            <a:ext cx="647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/>
              <a:t>南水道</a:t>
            </a:r>
          </a:p>
        </p:txBody>
      </p:sp>
      <p:sp>
        <p:nvSpPr>
          <p:cNvPr id="2065" name="Rectangle 39">
            <a:extLst>
              <a:ext uri="{FF2B5EF4-FFF2-40B4-BE49-F238E27FC236}">
                <a16:creationId xmlns:a16="http://schemas.microsoft.com/office/drawing/2014/main" id="{2F40E287-B00D-CDDE-0CFE-19EBBE421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7100" y="6804025"/>
            <a:ext cx="10810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ウマン島（冬島）</a:t>
            </a:r>
          </a:p>
        </p:txBody>
      </p:sp>
      <p:sp>
        <p:nvSpPr>
          <p:cNvPr id="2066" name="Rectangle 39">
            <a:extLst>
              <a:ext uri="{FF2B5EF4-FFF2-40B4-BE49-F238E27FC236}">
                <a16:creationId xmlns:a16="http://schemas.microsoft.com/office/drawing/2014/main" id="{90F6E49E-CC07-B423-1A4F-F33FF44F9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1413" y="6372225"/>
            <a:ext cx="70326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/>
              <a:t>パラム島</a:t>
            </a:r>
          </a:p>
        </p:txBody>
      </p:sp>
      <p:sp>
        <p:nvSpPr>
          <p:cNvPr id="2067" name="Rectangle 39">
            <a:extLst>
              <a:ext uri="{FF2B5EF4-FFF2-40B4-BE49-F238E27FC236}">
                <a16:creationId xmlns:a16="http://schemas.microsoft.com/office/drawing/2014/main" id="{F2903304-0CF3-EF61-1C3C-054708465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0" y="5976938"/>
            <a:ext cx="10810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/>
              <a:t>ウドット島（月曜島）</a:t>
            </a:r>
          </a:p>
        </p:txBody>
      </p:sp>
      <p:sp>
        <p:nvSpPr>
          <p:cNvPr id="2068" name="Rectangle 39">
            <a:extLst>
              <a:ext uri="{FF2B5EF4-FFF2-40B4-BE49-F238E27FC236}">
                <a16:creationId xmlns:a16="http://schemas.microsoft.com/office/drawing/2014/main" id="{AF9C03B9-F49C-0B6D-5B93-574EC8ECC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6659563"/>
            <a:ext cx="10810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ファラパゲス島</a:t>
            </a:r>
            <a:endParaRPr lang="en-US" altLang="ja-JP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（火曜島）</a:t>
            </a:r>
          </a:p>
        </p:txBody>
      </p:sp>
      <p:sp>
        <p:nvSpPr>
          <p:cNvPr id="2069" name="Rectangle 39">
            <a:extLst>
              <a:ext uri="{FF2B5EF4-FFF2-40B4-BE49-F238E27FC236}">
                <a16:creationId xmlns:a16="http://schemas.microsoft.com/office/drawing/2014/main" id="{34B39DEB-9926-011B-0F8D-35AF9D264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8988" y="5838825"/>
            <a:ext cx="8286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ラマヌン島</a:t>
            </a:r>
            <a:endParaRPr lang="en-US" altLang="ja-JP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（日曜島）</a:t>
            </a:r>
          </a:p>
        </p:txBody>
      </p:sp>
      <p:sp>
        <p:nvSpPr>
          <p:cNvPr id="2070" name="Rectangle 39">
            <a:extLst>
              <a:ext uri="{FF2B5EF4-FFF2-40B4-BE49-F238E27FC236}">
                <a16:creationId xmlns:a16="http://schemas.microsoft.com/office/drawing/2014/main" id="{A0880ACC-8F04-968B-D16C-02B240C71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338" y="7248525"/>
            <a:ext cx="10810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/>
              <a:t>ポレ島（金曜島）</a:t>
            </a:r>
          </a:p>
        </p:txBody>
      </p:sp>
      <p:sp>
        <p:nvSpPr>
          <p:cNvPr id="2071" name="Rectangle 39">
            <a:extLst>
              <a:ext uri="{FF2B5EF4-FFF2-40B4-BE49-F238E27FC236}">
                <a16:creationId xmlns:a16="http://schemas.microsoft.com/office/drawing/2014/main" id="{EFEBB4A1-4379-A1B3-A724-C04C91360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838" y="6843713"/>
            <a:ext cx="8128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オナムエ島</a:t>
            </a:r>
            <a:endParaRPr lang="en-US" altLang="ja-JP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（土曜島）</a:t>
            </a:r>
          </a:p>
        </p:txBody>
      </p:sp>
      <p:sp>
        <p:nvSpPr>
          <p:cNvPr id="2072" name="Rectangle 39">
            <a:extLst>
              <a:ext uri="{FF2B5EF4-FFF2-40B4-BE49-F238E27FC236}">
                <a16:creationId xmlns:a16="http://schemas.microsoft.com/office/drawing/2014/main" id="{4DE134A3-4D08-ADE9-1DF2-2F159E505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6437312"/>
            <a:ext cx="81280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パタ島</a:t>
            </a:r>
            <a:endParaRPr lang="en-US" altLang="ja-JP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/>
              <a:t>（木曜島）</a:t>
            </a:r>
          </a:p>
        </p:txBody>
      </p:sp>
      <p:sp>
        <p:nvSpPr>
          <p:cNvPr id="2073" name="Rectangle 27">
            <a:extLst>
              <a:ext uri="{FF2B5EF4-FFF2-40B4-BE49-F238E27FC236}">
                <a16:creationId xmlns:a16="http://schemas.microsoft.com/office/drawing/2014/main" id="{2A222D43-7EBC-B724-B7F7-8436EB397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3213" y="5173663"/>
            <a:ext cx="252412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/>
              <a:t>◎</a:t>
            </a:r>
          </a:p>
        </p:txBody>
      </p:sp>
      <p:sp>
        <p:nvSpPr>
          <p:cNvPr id="2075" name="AutoShape 10">
            <a:extLst>
              <a:ext uri="{FF2B5EF4-FFF2-40B4-BE49-F238E27FC236}">
                <a16:creationId xmlns:a16="http://schemas.microsoft.com/office/drawing/2014/main" id="{A498EA33-F90C-3295-4A24-B7FE8AD3AD1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60350" y="3059113"/>
            <a:ext cx="6413500" cy="544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2076" name="Rectangle 43">
            <a:extLst>
              <a:ext uri="{FF2B5EF4-FFF2-40B4-BE49-F238E27FC236}">
                <a16:creationId xmlns:a16="http://schemas.microsoft.com/office/drawing/2014/main" id="{11F47413-3DE4-5126-68BB-8FA9CAA3E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863" y="7883525"/>
            <a:ext cx="6477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/>
              <a:t>西水道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D2F51974-09F7-28A4-ECE2-D7C45693525C}"/>
              </a:ext>
            </a:extLst>
          </p:cNvPr>
          <p:cNvCxnSpPr>
            <a:cxnSpLocks/>
          </p:cNvCxnSpPr>
          <p:nvPr/>
        </p:nvCxnSpPr>
        <p:spPr>
          <a:xfrm flipH="1" flipV="1">
            <a:off x="899479" y="2805112"/>
            <a:ext cx="1611946" cy="825228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Rectangle 55">
            <a:extLst>
              <a:ext uri="{FF2B5EF4-FFF2-40B4-BE49-F238E27FC236}">
                <a16:creationId xmlns:a16="http://schemas.microsoft.com/office/drawing/2014/main" id="{ACD04723-277D-7775-7093-A0AE930CA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088" y="6732240"/>
            <a:ext cx="977007" cy="16557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夕映丸沈没地点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0B7A3624-0A19-0A18-02CC-24BDD9F81F2B}"/>
              </a:ext>
            </a:extLst>
          </p:cNvPr>
          <p:cNvSpPr>
            <a:spLocks noChangeAspect="1"/>
          </p:cNvSpPr>
          <p:nvPr/>
        </p:nvSpPr>
        <p:spPr>
          <a:xfrm>
            <a:off x="5103019" y="5766594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61CA0CEA-D738-BB0F-F3E8-6BAF3E78E592}"/>
              </a:ext>
            </a:extLst>
          </p:cNvPr>
          <p:cNvSpPr>
            <a:spLocks noChangeAspect="1"/>
          </p:cNvSpPr>
          <p:nvPr/>
        </p:nvSpPr>
        <p:spPr>
          <a:xfrm>
            <a:off x="4281193" y="5573256"/>
            <a:ext cx="72000" cy="72000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1896FE7E-F692-98E4-37D9-30389B7F7EEB}"/>
              </a:ext>
            </a:extLst>
          </p:cNvPr>
          <p:cNvSpPr>
            <a:spLocks noChangeAspect="1"/>
          </p:cNvSpPr>
          <p:nvPr/>
        </p:nvSpPr>
        <p:spPr>
          <a:xfrm>
            <a:off x="4297081" y="5211763"/>
            <a:ext cx="72000" cy="72000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Rectangle 55">
            <a:extLst>
              <a:ext uri="{FF2B5EF4-FFF2-40B4-BE49-F238E27FC236}">
                <a16:creationId xmlns:a16="http://schemas.microsoft.com/office/drawing/2014/main" id="{1B0AFBF7-8B0C-6901-A163-47CD7D15A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6900" y="5116618"/>
            <a:ext cx="1146175" cy="261026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00" b="1" dirty="0"/>
              <a:t>政府機関所在地</a:t>
            </a:r>
          </a:p>
        </p:txBody>
      </p:sp>
      <p:sp>
        <p:nvSpPr>
          <p:cNvPr id="5" name="Rectangle 55">
            <a:extLst>
              <a:ext uri="{FF2B5EF4-FFF2-40B4-BE49-F238E27FC236}">
                <a16:creationId xmlns:a16="http://schemas.microsoft.com/office/drawing/2014/main" id="{92445CD4-335C-C9E1-6F29-F0E4740C5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2936" y="6344768"/>
            <a:ext cx="1081089" cy="243456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宿泊・鑑定実施地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374CB162-67ED-5B7F-1F87-B24CAA48E94F}"/>
              </a:ext>
            </a:extLst>
          </p:cNvPr>
          <p:cNvSpPr>
            <a:spLocks noChangeAspect="1"/>
          </p:cNvSpPr>
          <p:nvPr/>
        </p:nvSpPr>
        <p:spPr>
          <a:xfrm>
            <a:off x="3357000" y="5508104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4DE1898E-F2C7-169B-9A66-553D4E603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2705" y="4137784"/>
            <a:ext cx="792163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/>
              <a:t>ポンペイ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915E616E-0FFD-7376-1593-81B2D3A299E8}"/>
              </a:ext>
            </a:extLst>
          </p:cNvPr>
          <p:cNvCxnSpPr>
            <a:cxnSpLocks/>
          </p:cNvCxnSpPr>
          <p:nvPr/>
        </p:nvCxnSpPr>
        <p:spPr>
          <a:xfrm flipH="1" flipV="1">
            <a:off x="3277086" y="3915644"/>
            <a:ext cx="2455377" cy="413792"/>
          </a:xfrm>
          <a:prstGeom prst="straightConnector1">
            <a:avLst/>
          </a:prstGeom>
          <a:ln w="19050" cap="flat" cmpd="sng" algn="ctr">
            <a:solidFill>
              <a:schemeClr val="accent4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Rectangle 55">
            <a:extLst>
              <a:ext uri="{FF2B5EF4-FFF2-40B4-BE49-F238E27FC236}">
                <a16:creationId xmlns:a16="http://schemas.microsoft.com/office/drawing/2014/main" id="{109260C4-0EDD-4095-1159-59C2A7DD0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088" y="5580112"/>
            <a:ext cx="977007" cy="16557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伯耆丸沈没地点</a:t>
            </a:r>
          </a:p>
        </p:txBody>
      </p:sp>
      <p:sp>
        <p:nvSpPr>
          <p:cNvPr id="14" name="Rectangle 55">
            <a:extLst>
              <a:ext uri="{FF2B5EF4-FFF2-40B4-BE49-F238E27FC236}">
                <a16:creationId xmlns:a16="http://schemas.microsoft.com/office/drawing/2014/main" id="{1FD9B851-07AC-1C37-BF3D-57467BC681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0928" y="5652120"/>
            <a:ext cx="977007" cy="16557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文月沈没地点</a:t>
            </a:r>
          </a:p>
        </p:txBody>
      </p:sp>
      <p:sp>
        <p:nvSpPr>
          <p:cNvPr id="15" name="Rectangle 55">
            <a:extLst>
              <a:ext uri="{FF2B5EF4-FFF2-40B4-BE49-F238E27FC236}">
                <a16:creationId xmlns:a16="http://schemas.microsoft.com/office/drawing/2014/main" id="{B9DEEEA9-E151-A2D7-20A0-A7BC8BE9A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3136" y="5940152"/>
            <a:ext cx="977007" cy="16557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西江丸沈没地点</a:t>
            </a:r>
          </a:p>
        </p:txBody>
      </p:sp>
      <p:sp>
        <p:nvSpPr>
          <p:cNvPr id="16" name="Rectangle 55">
            <a:extLst>
              <a:ext uri="{FF2B5EF4-FFF2-40B4-BE49-F238E27FC236}">
                <a16:creationId xmlns:a16="http://schemas.microsoft.com/office/drawing/2014/main" id="{9C67EC45-F98B-1528-0529-DB4FBD4B2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8920" y="5292080"/>
            <a:ext cx="977007" cy="16557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神国丸沈没地点</a:t>
            </a:r>
          </a:p>
        </p:txBody>
      </p:sp>
      <p:sp>
        <p:nvSpPr>
          <p:cNvPr id="17" name="Rectangle 55">
            <a:extLst>
              <a:ext uri="{FF2B5EF4-FFF2-40B4-BE49-F238E27FC236}">
                <a16:creationId xmlns:a16="http://schemas.microsoft.com/office/drawing/2014/main" id="{85CBDA5C-4C5A-9B00-E0C0-09B72FC15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5024" y="5940152"/>
            <a:ext cx="977007" cy="16557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清澄丸沈没地点</a:t>
            </a:r>
          </a:p>
        </p:txBody>
      </p:sp>
      <p:sp>
        <p:nvSpPr>
          <p:cNvPr id="18" name="Rectangle 55">
            <a:extLst>
              <a:ext uri="{FF2B5EF4-FFF2-40B4-BE49-F238E27FC236}">
                <a16:creationId xmlns:a16="http://schemas.microsoft.com/office/drawing/2014/main" id="{915CD473-2D86-0990-4AC6-BFBC52345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200" y="5508104"/>
            <a:ext cx="977007" cy="16557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800" b="1" dirty="0"/>
              <a:t>菊川丸沈没地点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C07800C1-BA43-5C73-A13D-0E5D6AEF22E4}"/>
              </a:ext>
            </a:extLst>
          </p:cNvPr>
          <p:cNvSpPr>
            <a:spLocks noChangeAspect="1"/>
          </p:cNvSpPr>
          <p:nvPr/>
        </p:nvSpPr>
        <p:spPr>
          <a:xfrm>
            <a:off x="5373224" y="5724128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0021DA5A-9855-D128-C7B9-3989C8434415}"/>
              </a:ext>
            </a:extLst>
          </p:cNvPr>
          <p:cNvSpPr>
            <a:spLocks noChangeAspect="1"/>
          </p:cNvSpPr>
          <p:nvPr/>
        </p:nvSpPr>
        <p:spPr>
          <a:xfrm>
            <a:off x="3284992" y="5868152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7E598E43-7E1E-EBF2-0696-C013900A01B4}"/>
              </a:ext>
            </a:extLst>
          </p:cNvPr>
          <p:cNvSpPr>
            <a:spLocks noChangeAspect="1"/>
          </p:cNvSpPr>
          <p:nvPr/>
        </p:nvSpPr>
        <p:spPr>
          <a:xfrm>
            <a:off x="5013176" y="5868144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AB153836-51A9-5C78-C246-FAB4EB19CD7A}"/>
              </a:ext>
            </a:extLst>
          </p:cNvPr>
          <p:cNvSpPr>
            <a:spLocks noChangeAspect="1"/>
          </p:cNvSpPr>
          <p:nvPr/>
        </p:nvSpPr>
        <p:spPr>
          <a:xfrm>
            <a:off x="4581136" y="6660240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BEE85967-5B28-3A0C-959B-B7C36C066B3F}"/>
              </a:ext>
            </a:extLst>
          </p:cNvPr>
          <p:cNvSpPr>
            <a:spLocks noChangeAspect="1"/>
          </p:cNvSpPr>
          <p:nvPr/>
        </p:nvSpPr>
        <p:spPr>
          <a:xfrm>
            <a:off x="4077080" y="5868152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910DE050-A3CE-DC13-2919-0C95CD5694DA}"/>
              </a:ext>
            </a:extLst>
          </p:cNvPr>
          <p:cNvSpPr>
            <a:spLocks noChangeAspect="1"/>
          </p:cNvSpPr>
          <p:nvPr/>
        </p:nvSpPr>
        <p:spPr>
          <a:xfrm>
            <a:off x="4077080" y="5724128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吹き出し: 線 25">
            <a:extLst>
              <a:ext uri="{FF2B5EF4-FFF2-40B4-BE49-F238E27FC236}">
                <a16:creationId xmlns:a16="http://schemas.microsoft.com/office/drawing/2014/main" id="{0811AB0B-21AD-02F7-5D76-7490699872F5}"/>
              </a:ext>
            </a:extLst>
          </p:cNvPr>
          <p:cNvSpPr/>
          <p:nvPr/>
        </p:nvSpPr>
        <p:spPr>
          <a:xfrm>
            <a:off x="3610090" y="4394480"/>
            <a:ext cx="971038" cy="177520"/>
          </a:xfrm>
          <a:prstGeom prst="borderCallout1">
            <a:avLst>
              <a:gd name="adj1" fmla="val 145852"/>
              <a:gd name="adj2" fmla="val 30801"/>
              <a:gd name="adj3" fmla="val 724761"/>
              <a:gd name="adj4" fmla="val 54273"/>
            </a:avLst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8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800" b="1" dirty="0">
                <a:solidFill>
                  <a:schemeClr val="tx1"/>
                </a:solidFill>
              </a:rPr>
              <a:t>平安丸沈没地点</a:t>
            </a:r>
          </a:p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CA4C2B0F-7733-3161-2FF7-EE7ECF1DAAC6}"/>
              </a:ext>
            </a:extLst>
          </p:cNvPr>
          <p:cNvSpPr>
            <a:spLocks noChangeAspect="1"/>
          </p:cNvSpPr>
          <p:nvPr/>
        </p:nvSpPr>
        <p:spPr>
          <a:xfrm>
            <a:off x="3861056" y="5652128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吹き出し: 線 27">
            <a:extLst>
              <a:ext uri="{FF2B5EF4-FFF2-40B4-BE49-F238E27FC236}">
                <a16:creationId xmlns:a16="http://schemas.microsoft.com/office/drawing/2014/main" id="{4A048EF0-05EF-1D74-2815-75EBCA726A61}"/>
              </a:ext>
            </a:extLst>
          </p:cNvPr>
          <p:cNvSpPr/>
          <p:nvPr/>
        </p:nvSpPr>
        <p:spPr>
          <a:xfrm>
            <a:off x="3322058" y="4754520"/>
            <a:ext cx="971038" cy="177520"/>
          </a:xfrm>
          <a:prstGeom prst="borderCallout1">
            <a:avLst>
              <a:gd name="adj1" fmla="val 99025"/>
              <a:gd name="adj2" fmla="val 44254"/>
              <a:gd name="adj3" fmla="val 490626"/>
              <a:gd name="adj4" fmla="val 59165"/>
            </a:avLst>
          </a:prstGeom>
          <a:solidFill>
            <a:srgbClr val="FFFF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800" b="1" dirty="0">
              <a:solidFill>
                <a:schemeClr val="tx1"/>
              </a:solidFill>
            </a:endParaRPr>
          </a:p>
          <a:p>
            <a:pPr algn="ctr"/>
            <a:r>
              <a:rPr lang="ja-JP" altLang="en-US" sz="800" b="1" dirty="0">
                <a:solidFill>
                  <a:schemeClr val="tx1"/>
                </a:solidFill>
              </a:rPr>
              <a:t>山霧丸沈没地点</a:t>
            </a:r>
          </a:p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_Flow_SignoffStatus xmlns="59bf88ff-59c9-4d82-9c38-6c771aea51d6" xsi:nil="true"/>
    <Owner xmlns="59bf88ff-59c9-4d82-9c38-6c771aea51d6">
      <UserInfo>
        <DisplayName/>
        <AccountId xsi:nil="true"/>
        <AccountType/>
      </UserInfo>
    </Owner>
    <lcf76f155ced4ddcb4097134ff3c332f xmlns="59bf88ff-59c9-4d82-9c38-6c771aea51d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17840B7E5A0C549AA3B81537DAC57BB" ma:contentTypeVersion="16" ma:contentTypeDescription="新しいドキュメントを作成します。" ma:contentTypeScope="" ma:versionID="fd18cd22f6be4152286b2631d91ce174">
  <xsd:schema xmlns:xsd="http://www.w3.org/2001/XMLSchema" xmlns:xs="http://www.w3.org/2001/XMLSchema" xmlns:p="http://schemas.microsoft.com/office/2006/metadata/properties" xmlns:ns2="59bf88ff-59c9-4d82-9c38-6c771aea51d6" xmlns:ns3="263dbbe5-076b-4606-a03b-9598f5f2f35a" targetNamespace="http://schemas.microsoft.com/office/2006/metadata/properties" ma:root="true" ma:fieldsID="6fae3923afc9610efa78a77fc9ac6b8b" ns2:_="" ns3:_="">
    <xsd:import namespace="59bf88ff-59c9-4d82-9c38-6c771aea51d6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bf88ff-59c9-4d82-9c38-6c771aea51d6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Flow_SignoffStatus" ma:index="23" nillable="true" ma:displayName="承認の状態" ma:internalName="_x0024_Resources_x003a_core_x002c_Signoff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dd365fd-1f18-4a88-9ad6-746d0cd79cc9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526260-834F-42A2-9463-DCE4401F5192}">
  <ds:schemaRefs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263dbbe5-076b-4606-a03b-9598f5f2f35a"/>
    <ds:schemaRef ds:uri="http://schemas.microsoft.com/office/2006/documentManagement/types"/>
    <ds:schemaRef ds:uri="http://purl.org/dc/dcmitype/"/>
    <ds:schemaRef ds:uri="59bf88ff-59c9-4d82-9c38-6c771aea51d6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5E6C86F-BBD9-449C-BE98-1CBB9FB2ED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BCFC35-0CD3-47AB-B6FD-047B722136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bf88ff-59c9-4d82-9c38-6c771aea51d6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4868</TotalTime>
  <Words>128</Words>
  <Application>Microsoft Office PowerPoint</Application>
  <PresentationFormat>画面に合わせる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久木原眞哉</cp:lastModifiedBy>
  <cp:revision>68</cp:revision>
  <cp:lastPrinted>2026-05-06T01:24:10Z</cp:lastPrinted>
  <dcterms:created xsi:type="dcterms:W3CDTF">2007-04-09T08:27:23Z</dcterms:created>
  <dcterms:modified xsi:type="dcterms:W3CDTF">2026-05-06T01:25:49Z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0x010100017840B7E5A0C549AA3B81537DAC57BB</vt:lpwstr>
  </property>
  <property fmtid="{D5CDD505-2E9C-101B-9397-08002B2CF9AE}" pid="3" name="MediaServiceImageTags">
    <vt:lpwstr/>
  </property>
</Properties>
</file>